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0" r:id="rId3"/>
    <p:sldId id="286" r:id="rId4"/>
    <p:sldId id="288" r:id="rId5"/>
    <p:sldId id="287" r:id="rId6"/>
    <p:sldId id="289" r:id="rId7"/>
    <p:sldId id="290" r:id="rId8"/>
    <p:sldId id="293" r:id="rId9"/>
    <p:sldId id="294" r:id="rId10"/>
    <p:sldId id="291" r:id="rId11"/>
    <p:sldId id="292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15"/>
    <p:restoredTop sz="85784"/>
  </p:normalViewPr>
  <p:slideViewPr>
    <p:cSldViewPr snapToGrid="0" snapToObjects="1">
      <p:cViewPr varScale="1">
        <p:scale>
          <a:sx n="89" d="100"/>
          <a:sy n="89" d="100"/>
        </p:scale>
        <p:origin x="6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AAF6FA-A44C-4644-86FD-4CDA3CA20CCF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C4C088F-F481-D84A-86E8-66EE62EC15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4914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 = 3</a:t>
            </a:r>
          </a:p>
          <a:p>
            <a:b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input_img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= Input(shape=(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imw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imh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 c))</a:t>
            </a:r>
          </a:p>
          <a:p>
            <a:b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Conv2D(32, (3, 3), padding='same')(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input_img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MaxPooling2D((2, 2),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Conv2D(16, (3, 3),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MaxPooling2D((2, 2),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Conv2D(16, (3, 3),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MaxPooling2D((2, 2),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Conv2D(8, (3, 3), padding='same', strides=2)(x)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b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encoded = Flatten()(x)</a:t>
            </a:r>
          </a:p>
          <a:p>
            <a:b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UpSampling2D((2, 2))(x)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Conv2D(8, (3, 3),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UpSampling2D((2, 2))(x)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Conv2D(16, (3, 3), padding='same')(x)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UpSampling2D((2, 2))(x)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Conv2D(32, (3, 3), padding="same")(x)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</a:t>
            </a:r>
            <a:r>
              <a:rPr lang="en-GB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PReLU</a:t>
            </a:r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 = UpSampling2D((2, 2))(x)</a:t>
            </a:r>
          </a:p>
          <a:p>
            <a:r>
              <a:rPr lang="en-GB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decoded = Conv2D(c, (3, 3), activation='sigmoid', padding='same')(x)</a:t>
            </a:r>
          </a:p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C4C088F-F481-D84A-86E8-66EE62EC15AD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5062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30B8-E9CD-6F49-A6EE-2272B1857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275B3-6623-3D47-9773-F5ADFC925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9302-AB15-404C-88DF-71E5F8BF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954F4-1CCB-4D4A-A543-7DDC971E1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001C1-AB37-3448-9BC6-8964E133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255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A014E-13C8-5A4B-84E5-4E1FD9F7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1B1E8-0D06-8947-9A8E-2AC8B7BD9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DB926-569C-7B49-A6F2-6E761C56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B38BD-3FBB-3841-AF0E-4AE50D81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A9BCF-5721-0941-BCDC-EE74B157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93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3E9377-0D51-CA43-BCFB-1F7EBDA08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D90BD-0A8E-7449-9FBE-2AB74168C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9CE3E-8910-4744-9C7C-7D3B62483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3DD8E-D341-DD48-88F2-3F31B8B3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DE93C-B739-EC4E-90BC-A24687091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35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15C52-0972-9E4F-B037-006A30222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B937B-3706-B149-A3A2-40DE5FD43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1044F-BF48-C647-B85B-F2F60018B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D75A-9A7C-364B-9BD7-ECE05A33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DE2DA-1658-4945-8BD4-4E0C4A93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8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285B3-0595-164A-9CB4-8DECC3AE5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78E11-8F07-7D45-9D49-A992E7541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DD66E-376F-8A40-B9DB-FA565BAAD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29F8A-509C-EF43-A73E-5DC26DB38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1237-AECB-DB48-A5B4-E8FFD5AD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805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76A69-E052-FB4C-8CDE-84DDC94C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C8ACB-72B5-B049-B870-6CF7A2BC82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91373-FB37-2748-BBB2-C60A59993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4BAC8-CBE4-A24F-A47E-1FD30A404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69BB9-CE73-AC45-94D2-635EA6246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BE0F-FC91-7545-9DB1-417B2900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973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C0BE-6931-9841-877B-EECE4461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D8AC2-91E5-B947-BAD2-6A3FEB7C1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0A3E8-2E9E-BC4E-8748-4D7A51D60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9519E-818A-DC4F-ADAB-A08BC8BE3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2E4844-5E4E-F041-A386-F61D35F7DF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52E80B-D788-884D-A99D-BEC858A36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667023-9B80-454E-AA30-DB929F30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04F381-703E-0648-ABE9-C1C586DC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09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93B9-7345-B846-887F-30F95231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6C95DD-1A44-A548-BEC7-BE72CF60A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63D60E-8B2C-6142-A2C6-06B098DC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A40DB-2FE1-7647-A764-BCA8884EA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1722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C54AD-6B5D-0E45-9FC3-CAA237B24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42C4A-1BA0-C34E-B22A-BEC125AE6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0EE53-AC17-BA4D-BDEE-76CB689AF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621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168C1-DE93-2D40-A97A-94050D7C7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9FF9A-6566-684C-8485-27A111414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735AC8-E441-E443-B19D-5EF8410AB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81A9D-7680-FF43-840A-A974FDFAD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84D85-2302-D342-A173-EC7B9A9D8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49B6D-4D85-DF49-B63C-38AB8D2F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49787-0A98-524D-9C0F-C33A33542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BAD9F-B5C5-874D-A233-94F8400CA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22F99-C39C-854B-A301-F72BD3CBD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81C6F-D12A-D749-B6EE-3DA7B047B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6DF1-7072-9B46-8C5A-B1CD332D3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91233-BE01-954A-984A-4A00D491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698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C73216-1CE8-7E4E-B7D5-51EDD0314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B1D72-82EA-7B4B-959B-3A5B58367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8BF71-16FE-994D-8BD4-1E4AA9431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437-C6C8-774C-8379-14F6B1C7FE25}" type="datetimeFigureOut">
              <a:rPr lang="en-GB" smtClean="0"/>
              <a:t>20/01/2020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CD512-C119-504C-A350-580B2EFEE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2CB81-8549-FE40-ACCB-03C0B2723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05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tiff"/><Relationship Id="rId4" Type="http://schemas.openxmlformats.org/officeDocument/2006/relationships/image" Target="../media/image5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9081F-B9A2-5F42-BF8D-75DFF69E2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4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F26564-9917-0942-8B9B-E24481D46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Week 2/15 </a:t>
            </a:r>
          </a:p>
          <a:p>
            <a:r>
              <a:rPr lang="en-GB" dirty="0"/>
              <a:t>(Week 1/14 Recap)</a:t>
            </a:r>
          </a:p>
        </p:txBody>
      </p:sp>
    </p:spTree>
    <p:extLst>
      <p:ext uri="{BB962C8B-B14F-4D97-AF65-F5344CB8AC3E}">
        <p14:creationId xmlns:p14="http://schemas.microsoft.com/office/powerpoint/2010/main" val="163359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2131BE-318B-0441-8F9C-8380A542C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 for this week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EB7D43-814E-CE4B-A6B7-56FB3B66B0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want to try and see if I can get the blue/red clusters to separate (OVA/</a:t>
            </a:r>
            <a:r>
              <a:rPr lang="en-GB" dirty="0" err="1"/>
              <a:t>ConA</a:t>
            </a:r>
            <a:r>
              <a:rPr lang="en-GB" dirty="0"/>
              <a:t>)</a:t>
            </a:r>
          </a:p>
          <a:p>
            <a:pPr lvl="1"/>
            <a:r>
              <a:rPr lang="en-GB" dirty="0"/>
              <a:t>Remove outlier images: maybe they impact learning</a:t>
            </a:r>
          </a:p>
          <a:p>
            <a:pPr lvl="1"/>
            <a:r>
              <a:rPr lang="en-GB" dirty="0"/>
              <a:t>Otherwise this clustering obtained will have to do</a:t>
            </a:r>
          </a:p>
          <a:p>
            <a:r>
              <a:rPr lang="en-GB" dirty="0"/>
              <a:t>Finalise code as needed for the deliverables</a:t>
            </a:r>
          </a:p>
          <a:p>
            <a:r>
              <a:rPr lang="en-GB" dirty="0"/>
              <a:t>With Hannah:</a:t>
            </a:r>
          </a:p>
          <a:p>
            <a:pPr lvl="1"/>
            <a:r>
              <a:rPr lang="en-GB" dirty="0"/>
              <a:t>Get overlap values</a:t>
            </a:r>
          </a:p>
          <a:p>
            <a:pPr lvl="1"/>
            <a:r>
              <a:rPr lang="en-GB" dirty="0"/>
              <a:t>Organise session to sit at GE software and take notes?</a:t>
            </a:r>
          </a:p>
          <a:p>
            <a:pPr lvl="1"/>
            <a:r>
              <a:rPr lang="en-GB" dirty="0"/>
              <a:t>Read provided articles</a:t>
            </a:r>
          </a:p>
        </p:txBody>
      </p:sp>
    </p:spTree>
    <p:extLst>
      <p:ext uri="{BB962C8B-B14F-4D97-AF65-F5344CB8AC3E}">
        <p14:creationId xmlns:p14="http://schemas.microsoft.com/office/powerpoint/2010/main" val="3243290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31CBF-5FF9-C74F-BA4D-9D913172B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 for the coming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38568F-9AE4-D846-8D55-263E2D067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Use thresholding method to compare performance with K-means when masking out parts of the images.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640123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C67C-1C4B-EB49-A589-CB9BC9EF6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Schedule for weeks 1-2 (14-15)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4150-2B9E-A648-B5A8-079FF6EF2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Complete autoencoder tuning and image pre-processing.</a:t>
            </a:r>
          </a:p>
          <a:p>
            <a:r>
              <a:rPr lang="en-GB" dirty="0"/>
              <a:t>Deliverables:</a:t>
            </a:r>
          </a:p>
          <a:p>
            <a:pPr lvl="1"/>
            <a:r>
              <a:rPr lang="en-GB" dirty="0"/>
              <a:t>Code for an autoencoder model</a:t>
            </a:r>
          </a:p>
          <a:p>
            <a:pPr lvl="1"/>
            <a:r>
              <a:rPr lang="en-GB" dirty="0"/>
              <a:t>Code for pre-processing</a:t>
            </a:r>
          </a:p>
          <a:p>
            <a:pPr lvl="1"/>
            <a:r>
              <a:rPr lang="en-GB" dirty="0"/>
              <a:t>Explanation for the choices made</a:t>
            </a:r>
          </a:p>
        </p:txBody>
      </p:sp>
    </p:spTree>
    <p:extLst>
      <p:ext uri="{BB962C8B-B14F-4D97-AF65-F5344CB8AC3E}">
        <p14:creationId xmlns:p14="http://schemas.microsoft.com/office/powerpoint/2010/main" val="223980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7D8CF-5D17-2849-8A87-B745BCAF2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Outlier images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6FCB5-530F-F34A-B790-05E1FAB1C7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69475"/>
            <a:ext cx="10515600" cy="2657149"/>
          </a:xfrm>
        </p:spPr>
        <p:txBody>
          <a:bodyPr/>
          <a:lstStyle/>
          <a:p>
            <a:r>
              <a:rPr lang="en-GB" dirty="0"/>
              <a:t>This occurs when wells are impacted by a big blob (of water?) </a:t>
            </a:r>
          </a:p>
          <a:p>
            <a:pPr lvl="1"/>
            <a:r>
              <a:rPr lang="en-GB" dirty="0"/>
              <a:t>Should they be eliminated?</a:t>
            </a:r>
          </a:p>
          <a:p>
            <a:pPr lvl="2"/>
            <a:r>
              <a:rPr lang="en-GB" dirty="0"/>
              <a:t>Wasn’t sure if I would have to manually eliminate them,</a:t>
            </a:r>
          </a:p>
          <a:p>
            <a:pPr lvl="2"/>
            <a:r>
              <a:rPr lang="en-GB" dirty="0"/>
              <a:t>But I was having problems with </a:t>
            </a:r>
            <a:r>
              <a:rPr lang="en-GB" dirty="0" err="1"/>
              <a:t>NaN</a:t>
            </a:r>
            <a:r>
              <a:rPr lang="en-GB" dirty="0"/>
              <a:t> and it came from pictures like this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E8078E-924E-434A-A2DC-A2B380FC8AA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0281"/>
          <a:stretch/>
        </p:blipFill>
        <p:spPr>
          <a:xfrm>
            <a:off x="2483868" y="1972610"/>
            <a:ext cx="4302819" cy="10033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E7F32E-401D-2442-8228-F02044EF1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0983" y="1230404"/>
            <a:ext cx="2657149" cy="2657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93384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50CDFD-51B3-1342-BE32-FD7A27237D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73270" y="1825625"/>
            <a:ext cx="5580529" cy="4351338"/>
          </a:xfrm>
        </p:spPr>
        <p:txBody>
          <a:bodyPr/>
          <a:lstStyle/>
          <a:p>
            <a:r>
              <a:rPr lang="en-GB" dirty="0"/>
              <a:t>Is this an outlier image?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EE6B9A2-6ADA-E24F-8830-3131A7F211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1" y="1239370"/>
            <a:ext cx="4379259" cy="4379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47931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02CF5-9B95-054F-A2B9-A4A6DF8AC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Processing method code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7ED859-2237-9942-B1F0-D64A732E5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Fixed problems</a:t>
            </a:r>
          </a:p>
          <a:p>
            <a:pPr lvl="1"/>
            <a:r>
              <a:rPr lang="en-GB" dirty="0"/>
              <a:t>False assumption that minimum = 0.0 for all images</a:t>
            </a:r>
          </a:p>
          <a:p>
            <a:pPr lvl="1"/>
            <a:r>
              <a:rPr lang="en-GB" dirty="0"/>
              <a:t>There’s images where this was not the case</a:t>
            </a:r>
          </a:p>
          <a:p>
            <a:pPr lvl="1"/>
            <a:r>
              <a:rPr lang="en-GB" dirty="0"/>
              <a:t>Found this while looking through outlier images</a:t>
            </a:r>
          </a:p>
          <a:p>
            <a:pPr lvl="1"/>
            <a:r>
              <a:rPr lang="en-GB" dirty="0"/>
              <a:t>Proper min-max normalisation fixes this</a:t>
            </a:r>
          </a:p>
          <a:p>
            <a:pPr lvl="2"/>
            <a:r>
              <a:rPr lang="en-GB" dirty="0"/>
              <a:t>This combined with the 255-clipping was causing the </a:t>
            </a:r>
            <a:r>
              <a:rPr lang="en-GB" dirty="0" err="1"/>
              <a:t>NaN</a:t>
            </a:r>
            <a:r>
              <a:rPr lang="en-GB" dirty="0"/>
              <a:t> problems</a:t>
            </a:r>
          </a:p>
        </p:txBody>
      </p:sp>
    </p:spTree>
    <p:extLst>
      <p:ext uri="{BB962C8B-B14F-4D97-AF65-F5344CB8AC3E}">
        <p14:creationId xmlns:p14="http://schemas.microsoft.com/office/powerpoint/2010/main" val="848394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671CE-EEDC-834C-8166-B54E85090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0F18A8-F6E7-7749-8C98-85A2276F7F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606800" cy="1096869"/>
          </a:xfrm>
        </p:spPr>
        <p:txBody>
          <a:bodyPr>
            <a:normAutofit fontScale="55000" lnSpcReduction="20000"/>
          </a:bodyPr>
          <a:lstStyle/>
          <a:p>
            <a:r>
              <a:rPr lang="en-GB" dirty="0"/>
              <a:t>Images masked out</a:t>
            </a:r>
          </a:p>
          <a:p>
            <a:r>
              <a:rPr lang="en-GB" dirty="0"/>
              <a:t>Basic autoencoder structure</a:t>
            </a:r>
          </a:p>
          <a:p>
            <a:r>
              <a:rPr lang="en-GB" dirty="0"/>
              <a:t>Final encoded dimensions: 24*24*8=4,608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533BF59-4736-D346-A4F0-C957919B3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352" y="2768600"/>
            <a:ext cx="3606800" cy="35433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8CF80D8-FFD8-9A45-AA05-FE46DB3253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44999" y="2922494"/>
            <a:ext cx="3450147" cy="3389406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109D4625-D68D-FC4C-8E5B-08431F6153AD}"/>
              </a:ext>
            </a:extLst>
          </p:cNvPr>
          <p:cNvSpPr txBox="1">
            <a:spLocks/>
          </p:cNvSpPr>
          <p:nvPr/>
        </p:nvSpPr>
        <p:spPr>
          <a:xfrm>
            <a:off x="4581193" y="1825624"/>
            <a:ext cx="3606800" cy="1096869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Images masked out</a:t>
            </a:r>
          </a:p>
          <a:p>
            <a:r>
              <a:rPr lang="en-GB" dirty="0"/>
              <a:t>Basic autoencoder structure</a:t>
            </a:r>
          </a:p>
          <a:p>
            <a:r>
              <a:rPr lang="en-GB" dirty="0"/>
              <a:t>Final encoded dimensions: 12*12*8=1,152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34B788-E140-1240-90A1-426277DE55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24186" y="2922493"/>
            <a:ext cx="3528475" cy="3466354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53CBA50-AD15-0E4C-BF82-F475B10B6FCE}"/>
              </a:ext>
            </a:extLst>
          </p:cNvPr>
          <p:cNvSpPr txBox="1">
            <a:spLocks/>
          </p:cNvSpPr>
          <p:nvPr/>
        </p:nvSpPr>
        <p:spPr>
          <a:xfrm>
            <a:off x="8324186" y="1825623"/>
            <a:ext cx="3606800" cy="1096869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Images masked out</a:t>
            </a:r>
          </a:p>
          <a:p>
            <a:r>
              <a:rPr lang="en-GB" dirty="0"/>
              <a:t>Using </a:t>
            </a:r>
            <a:r>
              <a:rPr lang="en-GB" dirty="0" err="1"/>
              <a:t>PReLU</a:t>
            </a:r>
            <a:r>
              <a:rPr lang="en-GB" dirty="0"/>
              <a:t> over </a:t>
            </a:r>
            <a:r>
              <a:rPr lang="en-GB" dirty="0" err="1"/>
              <a:t>ReLU</a:t>
            </a:r>
            <a:endParaRPr lang="en-GB" dirty="0"/>
          </a:p>
          <a:p>
            <a:r>
              <a:rPr lang="en-GB" dirty="0"/>
              <a:t>Final encoded dimensions: 12*12*8=1,152</a:t>
            </a:r>
          </a:p>
        </p:txBody>
      </p:sp>
    </p:spTree>
    <p:extLst>
      <p:ext uri="{BB962C8B-B14F-4D97-AF65-F5344CB8AC3E}">
        <p14:creationId xmlns:p14="http://schemas.microsoft.com/office/powerpoint/2010/main" val="38119715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64A10-339B-114F-A97F-ED9E4911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Autoencoder structure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D1C8B1-C703-D544-8404-26C9C59252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Simpler convolution parameters is better</a:t>
            </a:r>
          </a:p>
          <a:p>
            <a:r>
              <a:rPr lang="en-GB" dirty="0" err="1"/>
              <a:t>PReLU</a:t>
            </a:r>
            <a:r>
              <a:rPr lang="en-GB" dirty="0"/>
              <a:t> performs better</a:t>
            </a:r>
          </a:p>
          <a:p>
            <a:pPr lvl="1"/>
            <a:r>
              <a:rPr lang="en-GB" dirty="0"/>
              <a:t>Keeping reference of the papers I read to back my structure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83351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FAABDB-F04D-7B4C-9064-A03A88685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Thresholding v. K-means (1/2)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84E50D-1036-A749-A608-F5D061EED4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GB" dirty="0"/>
              <a:t>Recall: I tested an image processing method where the main cells stood out</a:t>
            </a:r>
          </a:p>
          <a:p>
            <a:pPr lvl="1"/>
            <a:r>
              <a:rPr lang="en-GB" dirty="0"/>
              <a:t>Discovered in an odd way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def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mean_clip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(x):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    mean =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np.mean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(x)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    return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np.clip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(x, mean-126, mean+127)</a:t>
            </a:r>
          </a:p>
          <a:p>
            <a:pPr lvl="1"/>
            <a:r>
              <a:rPr lang="en-GB" sz="2000" dirty="0">
                <a:latin typeface="Calibri" panose="020F0502020204030204" pitchFamily="34" charset="0"/>
                <a:cs typeface="Calibri" panose="020F0502020204030204" pitchFamily="34" charset="0"/>
              </a:rPr>
              <a:t>It worked well, but why?</a:t>
            </a:r>
          </a:p>
          <a:p>
            <a:pPr lvl="2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126/127 could represent some variation of noise</a:t>
            </a:r>
          </a:p>
          <a:p>
            <a:pPr lvl="2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Standard deviation is a good measure of noise</a:t>
            </a:r>
          </a:p>
          <a:p>
            <a:pPr lvl="2"/>
            <a:r>
              <a:rPr lang="en-GB" sz="1600" dirty="0">
                <a:latin typeface="Calibri" panose="020F0502020204030204" pitchFamily="34" charset="0"/>
                <a:cs typeface="Calibri" panose="020F0502020204030204" pitchFamily="34" charset="0"/>
              </a:rPr>
              <a:t>Use that: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if pixel &gt; 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mean+x.std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():</a:t>
            </a:r>
          </a:p>
          <a:p>
            <a:pPr marL="457200" lvl="1" indent="0">
              <a:buNone/>
            </a:pP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     mask[</a:t>
            </a:r>
            <a:r>
              <a:rPr lang="en-GB" sz="2000" dirty="0" err="1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idx</a:t>
            </a:r>
            <a:r>
              <a:rPr lang="en-GB" sz="2000" dirty="0">
                <a:solidFill>
                  <a:schemeClr val="accent2">
                    <a:lumMod val="75000"/>
                  </a:schemeClr>
                </a:solidFill>
                <a:latin typeface="Andale Mono" panose="020B0509000000000004" pitchFamily="49" charset="0"/>
              </a:rPr>
              <a:t>] = 1</a:t>
            </a:r>
            <a:endParaRPr lang="en-GB" sz="1600" dirty="0">
              <a:solidFill>
                <a:schemeClr val="accent2">
                  <a:lumMod val="75000"/>
                </a:schemeClr>
              </a:solidFill>
              <a:latin typeface="Andale Mono" panose="020B05090000000000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51871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FBB82-F527-C645-A3CA-B5002B3DF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Thresholding v. K-means (2/2)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1DB84FB-C764-3645-8950-4D5E01958FC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4286"/>
          <a:stretch/>
        </p:blipFill>
        <p:spPr>
          <a:xfrm>
            <a:off x="3900488" y="1470003"/>
            <a:ext cx="2065338" cy="49588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3C5F3336-1A7A-6B40-8D7C-BF67EB0CDCF9}"/>
              </a:ext>
            </a:extLst>
          </p:cNvPr>
          <p:cNvSpPr txBox="1"/>
          <p:nvPr/>
        </p:nvSpPr>
        <p:spPr>
          <a:xfrm>
            <a:off x="6096001" y="2228090"/>
            <a:ext cx="4762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Masks are very similar.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Both satisfactory?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9244E9-0B42-6C43-A413-2590566B8A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965"/>
          <a:stretch/>
        </p:blipFill>
        <p:spPr>
          <a:xfrm>
            <a:off x="1055502" y="4428721"/>
            <a:ext cx="1938888" cy="19185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9A08B9-F5FD-3748-B274-9201A36C51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561" y="1470003"/>
            <a:ext cx="2714526" cy="240348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E0371D22-5AB8-9940-9CD8-6FFD4CFD828F}"/>
              </a:ext>
            </a:extLst>
          </p:cNvPr>
          <p:cNvCxnSpPr>
            <a:cxnSpLocks/>
          </p:cNvCxnSpPr>
          <p:nvPr/>
        </p:nvCxnSpPr>
        <p:spPr>
          <a:xfrm flipV="1">
            <a:off x="2024946" y="3844913"/>
            <a:ext cx="0" cy="57600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5A731FDE-EFBD-C24E-8B79-D8885F428790}"/>
              </a:ext>
            </a:extLst>
          </p:cNvPr>
          <p:cNvCxnSpPr>
            <a:stCxn id="7" idx="3"/>
          </p:cNvCxnSpPr>
          <p:nvPr/>
        </p:nvCxnSpPr>
        <p:spPr>
          <a:xfrm flipV="1">
            <a:off x="3132087" y="2671746"/>
            <a:ext cx="768401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42656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3825</TotalTime>
  <Words>697</Words>
  <Application>Microsoft Macintosh PowerPoint</Application>
  <PresentationFormat>Widescreen</PresentationFormat>
  <Paragraphs>88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Andale Mono</vt:lpstr>
      <vt:lpstr>Arial</vt:lpstr>
      <vt:lpstr>Calibri</vt:lpstr>
      <vt:lpstr>Calibri Light</vt:lpstr>
      <vt:lpstr>Office Theme</vt:lpstr>
      <vt:lpstr>Level 4 Project</vt:lpstr>
      <vt:lpstr>Schedule for weeks 1-2 (14-15)</vt:lpstr>
      <vt:lpstr>Outlier images </vt:lpstr>
      <vt:lpstr>PowerPoint Presentation</vt:lpstr>
      <vt:lpstr>Processing method code </vt:lpstr>
      <vt:lpstr>Autoencoder results</vt:lpstr>
      <vt:lpstr>Autoencoder structure</vt:lpstr>
      <vt:lpstr>Thresholding v. K-means (1/2)</vt:lpstr>
      <vt:lpstr>Thresholding v. K-means (2/2)</vt:lpstr>
      <vt:lpstr>Next steps for this week </vt:lpstr>
      <vt:lpstr>Next steps for the coming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 Project</dc:title>
  <dc:creator>Leonore Papaloizos (student)</dc:creator>
  <cp:lastModifiedBy>Leonore Papaloizos (student)</cp:lastModifiedBy>
  <cp:revision>18</cp:revision>
  <dcterms:created xsi:type="dcterms:W3CDTF">2019-12-18T13:23:42Z</dcterms:created>
  <dcterms:modified xsi:type="dcterms:W3CDTF">2020-01-21T23:04:21Z</dcterms:modified>
</cp:coreProperties>
</file>